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embeddedFontLst>
    <p:embeddedFont>
      <p:font typeface="Montserrat SemiBold"/>
      <p:regular r:id="rId16"/>
      <p:bold r:id="rId17"/>
      <p:italic r:id="rId18"/>
      <p:boldItalic r:id="rId19"/>
    </p:embeddedFont>
    <p:embeddedFont>
      <p:font typeface="Montserrat"/>
      <p:regular r:id="rId20"/>
      <p:bold r:id="rId21"/>
      <p:italic r:id="rId22"/>
      <p:boldItalic r:id="rId23"/>
    </p:embeddedFont>
    <p:embeddedFont>
      <p:font typeface="Montserrat Medium"/>
      <p:regular r:id="rId24"/>
      <p:bold r:id="rId25"/>
      <p:italic r:id="rId26"/>
      <p:boldItalic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regular.fntdata"/><Relationship Id="rId22" Type="http://schemas.openxmlformats.org/officeDocument/2006/relationships/font" Target="fonts/Montserrat-italic.fntdata"/><Relationship Id="rId21" Type="http://schemas.openxmlformats.org/officeDocument/2006/relationships/font" Target="fonts/Montserrat-bold.fntdata"/><Relationship Id="rId24" Type="http://schemas.openxmlformats.org/officeDocument/2006/relationships/font" Target="fonts/MontserratMedium-regular.fntdata"/><Relationship Id="rId23" Type="http://schemas.openxmlformats.org/officeDocument/2006/relationships/font" Target="fonts/Montserrat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ontserratMedium-italic.fntdata"/><Relationship Id="rId25" Type="http://schemas.openxmlformats.org/officeDocument/2006/relationships/font" Target="fonts/MontserratMedium-bold.fntdata"/><Relationship Id="rId27" Type="http://schemas.openxmlformats.org/officeDocument/2006/relationships/font" Target="fonts/MontserratMedium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MontserratSemiBold-bold.fntdata"/><Relationship Id="rId16" Type="http://schemas.openxmlformats.org/officeDocument/2006/relationships/font" Target="fonts/MontserratSemiBold-regular.fntdata"/><Relationship Id="rId19" Type="http://schemas.openxmlformats.org/officeDocument/2006/relationships/font" Target="fonts/MontserratSemiBold-boldItalic.fntdata"/><Relationship Id="rId18" Type="http://schemas.openxmlformats.org/officeDocument/2006/relationships/font" Target="fonts/MontserratSemiBold-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8" name="Google Shape;88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9" name="Google Shape;159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6" name="Google Shape;96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2" name="Google Shape;102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9" name="Google Shape;109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6" name="Google Shape;116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3" name="Google Shape;123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9" name="Google Shape;129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7" name="Google Shape;147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2" name="Google Shape;152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46262" y="-26025"/>
            <a:ext cx="9236526" cy="519555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7548637" y="4663225"/>
            <a:ext cx="1472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  <p:sp>
        <p:nvSpPr>
          <p:cNvPr id="14" name="Google Shape;14;p2"/>
          <p:cNvSpPr txBox="1"/>
          <p:nvPr/>
        </p:nvSpPr>
        <p:spPr>
          <a:xfrm>
            <a:off x="3421513" y="4837000"/>
            <a:ext cx="230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bg" sz="1400" u="none" cap="none" strike="noStrike">
                <a:solidFill>
                  <a:srgbClr val="42D9C8"/>
                </a:solidFill>
                <a:latin typeface="Montserrat"/>
                <a:ea typeface="Montserrat"/>
                <a:cs typeface="Montserrat"/>
                <a:sym typeface="Montserrat"/>
              </a:rPr>
              <a:t>HackTUES 9</a:t>
            </a:r>
            <a:endParaRPr b="0" i="0" sz="1400" u="none" cap="none" strike="noStrike">
              <a:solidFill>
                <a:srgbClr val="42D9C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5400000">
            <a:off x="1967863" y="-2019912"/>
            <a:ext cx="5174725" cy="9193748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Font typeface="Montserrat SemiBold"/>
              <a:buNone/>
              <a:defRPr sz="1200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79" name="Google Shape;79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302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○"/>
              <a:defRPr sz="1600">
                <a:solidFill>
                  <a:srgbClr val="42D9C8"/>
                </a:solidFill>
              </a:defRPr>
            </a:lvl2pPr>
            <a:lvl3pPr indent="-3302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■"/>
              <a:defRPr sz="1600">
                <a:solidFill>
                  <a:srgbClr val="42D9C8"/>
                </a:solidFill>
              </a:defRPr>
            </a:lvl3pPr>
            <a:lvl4pPr indent="-3302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●"/>
              <a:defRPr sz="1600">
                <a:solidFill>
                  <a:srgbClr val="42D9C8"/>
                </a:solidFill>
              </a:defRPr>
            </a:lvl4pPr>
            <a:lvl5pPr indent="-3302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○"/>
              <a:defRPr sz="1600">
                <a:solidFill>
                  <a:srgbClr val="42D9C8"/>
                </a:solidFill>
              </a:defRPr>
            </a:lvl5pPr>
            <a:lvl6pPr indent="-3302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■"/>
              <a:defRPr sz="1600">
                <a:solidFill>
                  <a:srgbClr val="42D9C8"/>
                </a:solidFill>
              </a:defRPr>
            </a:lvl6pPr>
            <a:lvl7pPr indent="-3302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●"/>
              <a:defRPr sz="1600">
                <a:solidFill>
                  <a:srgbClr val="42D9C8"/>
                </a:solidFill>
              </a:defRPr>
            </a:lvl7pPr>
            <a:lvl8pPr indent="-3302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○"/>
              <a:defRPr sz="1600">
                <a:solidFill>
                  <a:srgbClr val="42D9C8"/>
                </a:solidFill>
              </a:defRPr>
            </a:lvl8pPr>
            <a:lvl9pPr indent="-3302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■"/>
              <a:defRPr sz="1600">
                <a:solidFill>
                  <a:srgbClr val="42D9C8"/>
                </a:solidFill>
              </a:defRPr>
            </a:lvl9pPr>
          </a:lstStyle>
          <a:p/>
        </p:txBody>
      </p:sp>
      <p:sp>
        <p:nvSpPr>
          <p:cNvPr id="80" name="Google Shape;80;p11"/>
          <p:cNvSpPr txBox="1"/>
          <p:nvPr>
            <p:ph idx="12" type="sldNum"/>
          </p:nvPr>
        </p:nvSpPr>
        <p:spPr>
          <a:xfrm>
            <a:off x="7548637" y="4663225"/>
            <a:ext cx="1472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  <p:sp>
        <p:nvSpPr>
          <p:cNvPr id="81" name="Google Shape;81;p11"/>
          <p:cNvSpPr txBox="1"/>
          <p:nvPr/>
        </p:nvSpPr>
        <p:spPr>
          <a:xfrm>
            <a:off x="0" y="4743300"/>
            <a:ext cx="230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bg" sz="1400" u="none" cap="none" strike="noStrike">
                <a:solidFill>
                  <a:srgbClr val="42D9C8"/>
                </a:solidFill>
                <a:latin typeface="Montserrat"/>
                <a:ea typeface="Montserrat"/>
                <a:cs typeface="Montserrat"/>
                <a:sym typeface="Montserrat"/>
              </a:rPr>
              <a:t>HackTUES 9</a:t>
            </a:r>
            <a:endParaRPr b="0" i="0" sz="1400" u="none" cap="none" strike="noStrike">
              <a:solidFill>
                <a:srgbClr val="42D9C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46262" y="-26025"/>
            <a:ext cx="9236526" cy="519555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2"/>
          <p:cNvSpPr txBox="1"/>
          <p:nvPr>
            <p:ph idx="12" type="sldNum"/>
          </p:nvPr>
        </p:nvSpPr>
        <p:spPr>
          <a:xfrm>
            <a:off x="7548637" y="4663225"/>
            <a:ext cx="1472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  <p:sp>
        <p:nvSpPr>
          <p:cNvPr id="85" name="Google Shape;85;p12"/>
          <p:cNvSpPr txBox="1"/>
          <p:nvPr/>
        </p:nvSpPr>
        <p:spPr>
          <a:xfrm>
            <a:off x="0" y="4743300"/>
            <a:ext cx="230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bg" sz="1400" u="none" cap="none" strike="noStrike">
                <a:solidFill>
                  <a:srgbClr val="42D9C8"/>
                </a:solidFill>
                <a:latin typeface="Montserrat"/>
                <a:ea typeface="Montserrat"/>
                <a:cs typeface="Montserrat"/>
                <a:sym typeface="Montserrat"/>
              </a:rPr>
              <a:t>HackTUES 9</a:t>
            </a:r>
            <a:endParaRPr b="0" i="0" sz="1400" u="none" cap="none" strike="noStrike">
              <a:solidFill>
                <a:srgbClr val="42D9C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37025" y="-20825"/>
            <a:ext cx="9218048" cy="5185151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3"/>
          <p:cNvSpPr/>
          <p:nvPr/>
        </p:nvSpPr>
        <p:spPr>
          <a:xfrm>
            <a:off x="-41650" y="-31225"/>
            <a:ext cx="4497900" cy="5185200"/>
          </a:xfrm>
          <a:prstGeom prst="rect">
            <a:avLst/>
          </a:prstGeom>
          <a:solidFill>
            <a:srgbClr val="000000">
              <a:alpha val="19607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8;p3"/>
          <p:cNvSpPr/>
          <p:nvPr/>
        </p:nvSpPr>
        <p:spPr>
          <a:xfrm>
            <a:off x="4456250" y="-20850"/>
            <a:ext cx="4724700" cy="5185200"/>
          </a:xfrm>
          <a:prstGeom prst="rtTriangle">
            <a:avLst/>
          </a:prstGeom>
          <a:solidFill>
            <a:srgbClr val="000000">
              <a:alpha val="19607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7548637" y="4663225"/>
            <a:ext cx="1472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  <p:sp>
        <p:nvSpPr>
          <p:cNvPr id="20" name="Google Shape;20;p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" name="Google Shape;21;p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302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○"/>
              <a:defRPr sz="1600">
                <a:solidFill>
                  <a:srgbClr val="42D9C8"/>
                </a:solidFill>
              </a:defRPr>
            </a:lvl2pPr>
            <a:lvl3pPr indent="-3302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■"/>
              <a:defRPr sz="1600">
                <a:solidFill>
                  <a:srgbClr val="42D9C8"/>
                </a:solidFill>
              </a:defRPr>
            </a:lvl3pPr>
            <a:lvl4pPr indent="-3302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●"/>
              <a:defRPr sz="1600">
                <a:solidFill>
                  <a:srgbClr val="42D9C8"/>
                </a:solidFill>
              </a:defRPr>
            </a:lvl4pPr>
            <a:lvl5pPr indent="-3302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○"/>
              <a:defRPr sz="1600">
                <a:solidFill>
                  <a:srgbClr val="42D9C8"/>
                </a:solidFill>
              </a:defRPr>
            </a:lvl5pPr>
            <a:lvl6pPr indent="-3302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■"/>
              <a:defRPr sz="1600">
                <a:solidFill>
                  <a:srgbClr val="42D9C8"/>
                </a:solidFill>
              </a:defRPr>
            </a:lvl6pPr>
            <a:lvl7pPr indent="-3302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●"/>
              <a:defRPr sz="1600">
                <a:solidFill>
                  <a:srgbClr val="42D9C8"/>
                </a:solidFill>
              </a:defRPr>
            </a:lvl7pPr>
            <a:lvl8pPr indent="-3302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○"/>
              <a:defRPr sz="1600">
                <a:solidFill>
                  <a:srgbClr val="42D9C8"/>
                </a:solidFill>
              </a:defRPr>
            </a:lvl8pPr>
            <a:lvl9pPr indent="-3302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■"/>
              <a:defRPr sz="1600">
                <a:solidFill>
                  <a:srgbClr val="42D9C8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/>
        </p:nvSpPr>
        <p:spPr>
          <a:xfrm>
            <a:off x="0" y="4883200"/>
            <a:ext cx="230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bg" sz="1400" u="none" cap="none" strike="noStrike">
                <a:solidFill>
                  <a:srgbClr val="42D9C8"/>
                </a:solidFill>
                <a:latin typeface="Montserrat"/>
                <a:ea typeface="Montserrat"/>
                <a:cs typeface="Montserrat"/>
                <a:sym typeface="Montserrat"/>
              </a:rPr>
              <a:t>HackTUES 9</a:t>
            </a:r>
            <a:endParaRPr b="0" i="0" sz="1400" u="none" cap="none" strike="noStrike">
              <a:solidFill>
                <a:srgbClr val="42D9C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oogle Shape;24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5400000">
            <a:off x="1974998" y="-2033600"/>
            <a:ext cx="5174727" cy="920027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sp>
        <p:nvSpPr>
          <p:cNvPr id="25" name="Google Shape;25;p4"/>
          <p:cNvSpPr txBox="1"/>
          <p:nvPr>
            <p:ph type="title"/>
          </p:nvPr>
        </p:nvSpPr>
        <p:spPr>
          <a:xfrm>
            <a:off x="311700" y="555600"/>
            <a:ext cx="84342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6" name="Google Shape;26;p4"/>
          <p:cNvSpPr/>
          <p:nvPr/>
        </p:nvSpPr>
        <p:spPr>
          <a:xfrm rot="10800000">
            <a:off x="-30087" y="645550"/>
            <a:ext cx="9204175" cy="4508350"/>
          </a:xfrm>
          <a:prstGeom prst="flowChartOffpageConnector">
            <a:avLst/>
          </a:prstGeom>
          <a:solidFill>
            <a:srgbClr val="000000">
              <a:alpha val="19607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27;p4"/>
          <p:cNvSpPr txBox="1"/>
          <p:nvPr>
            <p:ph idx="12" type="sldNum"/>
          </p:nvPr>
        </p:nvSpPr>
        <p:spPr>
          <a:xfrm>
            <a:off x="7548637" y="4663225"/>
            <a:ext cx="1472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  <p:sp>
        <p:nvSpPr>
          <p:cNvPr id="28" name="Google Shape;28;p4"/>
          <p:cNvSpPr txBox="1"/>
          <p:nvPr/>
        </p:nvSpPr>
        <p:spPr>
          <a:xfrm>
            <a:off x="0" y="4743300"/>
            <a:ext cx="230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bg" sz="1400" u="none" cap="none" strike="noStrike">
                <a:solidFill>
                  <a:srgbClr val="42D9C8"/>
                </a:solidFill>
                <a:latin typeface="Montserrat"/>
                <a:ea typeface="Montserrat"/>
                <a:cs typeface="Montserrat"/>
                <a:sym typeface="Montserrat"/>
              </a:rPr>
              <a:t>HackTUES 9</a:t>
            </a:r>
            <a:endParaRPr b="0" i="0" sz="1400" u="none" cap="none" strike="noStrike">
              <a:solidFill>
                <a:srgbClr val="42D9C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311700" y="1389600"/>
            <a:ext cx="85386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800"/>
              <a:buChar char="●"/>
              <a:defRPr>
                <a:solidFill>
                  <a:srgbClr val="42D9C8"/>
                </a:solidFill>
              </a:defRPr>
            </a:lvl1pPr>
            <a:lvl2pPr indent="-3429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800"/>
              <a:buChar char="○"/>
              <a:defRPr sz="1800">
                <a:solidFill>
                  <a:srgbClr val="42D9C8"/>
                </a:solidFill>
              </a:defRPr>
            </a:lvl2pPr>
            <a:lvl3pPr indent="-3429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800"/>
              <a:buChar char="■"/>
              <a:defRPr sz="1800">
                <a:solidFill>
                  <a:srgbClr val="42D9C8"/>
                </a:solidFill>
              </a:defRPr>
            </a:lvl3pPr>
            <a:lvl4pPr indent="-3429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800"/>
              <a:buChar char="●"/>
              <a:defRPr sz="1800">
                <a:solidFill>
                  <a:srgbClr val="42D9C8"/>
                </a:solidFill>
              </a:defRPr>
            </a:lvl4pPr>
            <a:lvl5pPr indent="-3429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800"/>
              <a:buChar char="○"/>
              <a:defRPr sz="1800">
                <a:solidFill>
                  <a:srgbClr val="42D9C8"/>
                </a:solidFill>
              </a:defRPr>
            </a:lvl5pPr>
            <a:lvl6pPr indent="-3429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800"/>
              <a:buChar char="■"/>
              <a:defRPr sz="1800">
                <a:solidFill>
                  <a:srgbClr val="42D9C8"/>
                </a:solidFill>
              </a:defRPr>
            </a:lvl6pPr>
            <a:lvl7pPr indent="-3429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800"/>
              <a:buChar char="●"/>
              <a:defRPr sz="1800">
                <a:solidFill>
                  <a:srgbClr val="42D9C8"/>
                </a:solidFill>
              </a:defRPr>
            </a:lvl7pPr>
            <a:lvl8pPr indent="-3429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800"/>
              <a:buChar char="○"/>
              <a:defRPr sz="1800">
                <a:solidFill>
                  <a:srgbClr val="42D9C8"/>
                </a:solidFill>
              </a:defRPr>
            </a:lvl8pPr>
            <a:lvl9pPr indent="-3429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800"/>
              <a:buChar char="■"/>
              <a:defRPr sz="1800">
                <a:solidFill>
                  <a:srgbClr val="42D9C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46263" y="-26025"/>
            <a:ext cx="9236526" cy="5195548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2" type="sldNum"/>
          </p:nvPr>
        </p:nvSpPr>
        <p:spPr>
          <a:xfrm>
            <a:off x="7548637" y="4663225"/>
            <a:ext cx="1472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  <p:sp>
        <p:nvSpPr>
          <p:cNvPr id="34" name="Google Shape;34;p5"/>
          <p:cNvSpPr txBox="1"/>
          <p:nvPr/>
        </p:nvSpPr>
        <p:spPr>
          <a:xfrm>
            <a:off x="3421513" y="4837000"/>
            <a:ext cx="230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bg" sz="1400" u="none" cap="none" strike="noStrike">
                <a:solidFill>
                  <a:srgbClr val="42D9C8"/>
                </a:solidFill>
                <a:latin typeface="Montserrat"/>
                <a:ea typeface="Montserrat"/>
                <a:cs typeface="Montserrat"/>
                <a:sym typeface="Montserrat"/>
              </a:rPr>
              <a:t>HackTUES 9</a:t>
            </a:r>
            <a:endParaRPr b="0" i="0" sz="1400" u="none" cap="none" strike="noStrike">
              <a:solidFill>
                <a:srgbClr val="42D9C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" name="Google Shape;35;p5"/>
          <p:cNvSpPr txBox="1"/>
          <p:nvPr>
            <p:ph idx="1" type="body"/>
          </p:nvPr>
        </p:nvSpPr>
        <p:spPr>
          <a:xfrm>
            <a:off x="311700" y="1389600"/>
            <a:ext cx="85386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800"/>
              <a:buChar char="●"/>
              <a:defRPr>
                <a:solidFill>
                  <a:srgbClr val="42D9C8"/>
                </a:solidFill>
              </a:defRPr>
            </a:lvl1pPr>
            <a:lvl2pPr indent="-3429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800"/>
              <a:buChar char="○"/>
              <a:defRPr sz="1800">
                <a:solidFill>
                  <a:srgbClr val="42D9C8"/>
                </a:solidFill>
              </a:defRPr>
            </a:lvl2pPr>
            <a:lvl3pPr indent="-3429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800"/>
              <a:buChar char="■"/>
              <a:defRPr sz="1800">
                <a:solidFill>
                  <a:srgbClr val="42D9C8"/>
                </a:solidFill>
              </a:defRPr>
            </a:lvl3pPr>
            <a:lvl4pPr indent="-3429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800"/>
              <a:buChar char="●"/>
              <a:defRPr sz="1800">
                <a:solidFill>
                  <a:srgbClr val="42D9C8"/>
                </a:solidFill>
              </a:defRPr>
            </a:lvl4pPr>
            <a:lvl5pPr indent="-3429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800"/>
              <a:buChar char="○"/>
              <a:defRPr sz="1800">
                <a:solidFill>
                  <a:srgbClr val="42D9C8"/>
                </a:solidFill>
              </a:defRPr>
            </a:lvl5pPr>
            <a:lvl6pPr indent="-3429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800"/>
              <a:buChar char="■"/>
              <a:defRPr sz="1800">
                <a:solidFill>
                  <a:srgbClr val="42D9C8"/>
                </a:solidFill>
              </a:defRPr>
            </a:lvl6pPr>
            <a:lvl7pPr indent="-3429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800"/>
              <a:buChar char="●"/>
              <a:defRPr sz="1800">
                <a:solidFill>
                  <a:srgbClr val="42D9C8"/>
                </a:solidFill>
              </a:defRPr>
            </a:lvl7pPr>
            <a:lvl8pPr indent="-3429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800"/>
              <a:buChar char="○"/>
              <a:defRPr sz="1800">
                <a:solidFill>
                  <a:srgbClr val="42D9C8"/>
                </a:solidFill>
              </a:defRPr>
            </a:lvl8pPr>
            <a:lvl9pPr indent="-3429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800"/>
              <a:buChar char="■"/>
              <a:defRPr sz="1800">
                <a:solidFill>
                  <a:srgbClr val="42D9C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oogle Shape;37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53825" y="-15625"/>
            <a:ext cx="9218099" cy="5185199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6"/>
          <p:cNvSpPr/>
          <p:nvPr/>
        </p:nvSpPr>
        <p:spPr>
          <a:xfrm>
            <a:off x="-53825" y="-15637"/>
            <a:ext cx="9218100" cy="5185200"/>
          </a:xfrm>
          <a:prstGeom prst="snip2DiagRect">
            <a:avLst>
              <a:gd fmla="val 0" name="adj1"/>
              <a:gd fmla="val 50000" name="adj2"/>
            </a:avLst>
          </a:prstGeom>
          <a:solidFill>
            <a:srgbClr val="000000">
              <a:alpha val="19607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302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○"/>
              <a:defRPr sz="1600">
                <a:solidFill>
                  <a:srgbClr val="42D9C8"/>
                </a:solidFill>
              </a:defRPr>
            </a:lvl2pPr>
            <a:lvl3pPr indent="-3302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■"/>
              <a:defRPr sz="1600">
                <a:solidFill>
                  <a:srgbClr val="42D9C8"/>
                </a:solidFill>
              </a:defRPr>
            </a:lvl3pPr>
            <a:lvl4pPr indent="-3302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●"/>
              <a:defRPr sz="1600">
                <a:solidFill>
                  <a:srgbClr val="42D9C8"/>
                </a:solidFill>
              </a:defRPr>
            </a:lvl4pPr>
            <a:lvl5pPr indent="-3302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○"/>
              <a:defRPr sz="1600">
                <a:solidFill>
                  <a:srgbClr val="42D9C8"/>
                </a:solidFill>
              </a:defRPr>
            </a:lvl5pPr>
            <a:lvl6pPr indent="-3302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■"/>
              <a:defRPr sz="1600">
                <a:solidFill>
                  <a:srgbClr val="42D9C8"/>
                </a:solidFill>
              </a:defRPr>
            </a:lvl6pPr>
            <a:lvl7pPr indent="-3302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●"/>
              <a:defRPr sz="1600">
                <a:solidFill>
                  <a:srgbClr val="42D9C8"/>
                </a:solidFill>
              </a:defRPr>
            </a:lvl7pPr>
            <a:lvl8pPr indent="-3302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○"/>
              <a:defRPr sz="1600">
                <a:solidFill>
                  <a:srgbClr val="42D9C8"/>
                </a:solidFill>
              </a:defRPr>
            </a:lvl8pPr>
            <a:lvl9pPr indent="-3302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■"/>
              <a:defRPr sz="1600">
                <a:solidFill>
                  <a:srgbClr val="42D9C8"/>
                </a:solidFill>
              </a:defRPr>
            </a:lvl9pPr>
          </a:lstStyle>
          <a:p/>
        </p:txBody>
      </p:sp>
      <p:sp>
        <p:nvSpPr>
          <p:cNvPr id="40" name="Google Shape;40;p6"/>
          <p:cNvSpPr txBox="1"/>
          <p:nvPr>
            <p:ph idx="12" type="sldNum"/>
          </p:nvPr>
        </p:nvSpPr>
        <p:spPr>
          <a:xfrm>
            <a:off x="7548637" y="4663225"/>
            <a:ext cx="1472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  <p:sp>
        <p:nvSpPr>
          <p:cNvPr id="41" name="Google Shape;41;p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302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○"/>
              <a:defRPr sz="1600">
                <a:solidFill>
                  <a:srgbClr val="42D9C8"/>
                </a:solidFill>
              </a:defRPr>
            </a:lvl2pPr>
            <a:lvl3pPr indent="-3302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■"/>
              <a:defRPr sz="1600">
                <a:solidFill>
                  <a:srgbClr val="42D9C8"/>
                </a:solidFill>
              </a:defRPr>
            </a:lvl3pPr>
            <a:lvl4pPr indent="-3302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●"/>
              <a:defRPr sz="1600">
                <a:solidFill>
                  <a:srgbClr val="42D9C8"/>
                </a:solidFill>
              </a:defRPr>
            </a:lvl4pPr>
            <a:lvl5pPr indent="-3302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○"/>
              <a:defRPr sz="1600">
                <a:solidFill>
                  <a:srgbClr val="42D9C8"/>
                </a:solidFill>
              </a:defRPr>
            </a:lvl5pPr>
            <a:lvl6pPr indent="-3302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■"/>
              <a:defRPr sz="1600">
                <a:solidFill>
                  <a:srgbClr val="42D9C8"/>
                </a:solidFill>
              </a:defRPr>
            </a:lvl6pPr>
            <a:lvl7pPr indent="-3302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●"/>
              <a:defRPr sz="1600">
                <a:solidFill>
                  <a:srgbClr val="42D9C8"/>
                </a:solidFill>
              </a:defRPr>
            </a:lvl7pPr>
            <a:lvl8pPr indent="-3302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○"/>
              <a:defRPr sz="1600">
                <a:solidFill>
                  <a:srgbClr val="42D9C8"/>
                </a:solidFill>
              </a:defRPr>
            </a:lvl8pPr>
            <a:lvl9pPr indent="-3302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■"/>
              <a:defRPr sz="1600">
                <a:solidFill>
                  <a:srgbClr val="42D9C8"/>
                </a:solidFill>
              </a:defRPr>
            </a:lvl9pPr>
          </a:lstStyle>
          <a:p/>
        </p:txBody>
      </p:sp>
      <p:sp>
        <p:nvSpPr>
          <p:cNvPr id="42" name="Google Shape;42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3" name="Google Shape;43;p6"/>
          <p:cNvSpPr txBox="1"/>
          <p:nvPr/>
        </p:nvSpPr>
        <p:spPr>
          <a:xfrm>
            <a:off x="0" y="4743300"/>
            <a:ext cx="230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bg" sz="1400" u="none" cap="none" strike="noStrike">
                <a:solidFill>
                  <a:srgbClr val="42D9C8"/>
                </a:solidFill>
                <a:latin typeface="Montserrat"/>
                <a:ea typeface="Montserrat"/>
                <a:cs typeface="Montserrat"/>
                <a:sym typeface="Montserrat"/>
              </a:rPr>
              <a:t>HackTUES 9</a:t>
            </a:r>
            <a:endParaRPr b="0" i="0" sz="1400" u="none" cap="none" strike="noStrike">
              <a:solidFill>
                <a:srgbClr val="42D9C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6013" y="-20825"/>
            <a:ext cx="9196052" cy="5185151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7"/>
          <p:cNvSpPr/>
          <p:nvPr/>
        </p:nvSpPr>
        <p:spPr>
          <a:xfrm>
            <a:off x="244975" y="221250"/>
            <a:ext cx="8654075" cy="4701000"/>
          </a:xfrm>
          <a:prstGeom prst="flowChartProcess">
            <a:avLst/>
          </a:prstGeom>
          <a:solidFill>
            <a:srgbClr val="000000">
              <a:alpha val="19607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bg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7"/>
          <p:cNvSpPr txBox="1"/>
          <p:nvPr>
            <p:ph type="title"/>
          </p:nvPr>
        </p:nvSpPr>
        <p:spPr>
          <a:xfrm>
            <a:off x="548263" y="408525"/>
            <a:ext cx="8047500" cy="125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8" name="Google Shape;48;p7"/>
          <p:cNvSpPr/>
          <p:nvPr/>
        </p:nvSpPr>
        <p:spPr>
          <a:xfrm>
            <a:off x="-26025" y="4143950"/>
            <a:ext cx="1020300" cy="1020300"/>
          </a:xfrm>
          <a:prstGeom prst="rtTriangle">
            <a:avLst/>
          </a:prstGeom>
          <a:solidFill>
            <a:srgbClr val="20405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" name="Google Shape;49;p7"/>
          <p:cNvSpPr/>
          <p:nvPr/>
        </p:nvSpPr>
        <p:spPr>
          <a:xfrm rot="5400000">
            <a:off x="-26025" y="-20825"/>
            <a:ext cx="1020300" cy="1020300"/>
          </a:xfrm>
          <a:prstGeom prst="rtTriangle">
            <a:avLst/>
          </a:prstGeom>
          <a:solidFill>
            <a:srgbClr val="20405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50;p7"/>
          <p:cNvSpPr/>
          <p:nvPr/>
        </p:nvSpPr>
        <p:spPr>
          <a:xfrm rot="-5400000">
            <a:off x="8149750" y="4143950"/>
            <a:ext cx="1020300" cy="1020300"/>
          </a:xfrm>
          <a:prstGeom prst="rtTriangle">
            <a:avLst/>
          </a:prstGeom>
          <a:solidFill>
            <a:srgbClr val="20405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" name="Google Shape;51;p7"/>
          <p:cNvSpPr/>
          <p:nvPr/>
        </p:nvSpPr>
        <p:spPr>
          <a:xfrm rot="10800000">
            <a:off x="8149750" y="-20825"/>
            <a:ext cx="1020300" cy="1020300"/>
          </a:xfrm>
          <a:prstGeom prst="rtTriangle">
            <a:avLst/>
          </a:prstGeom>
          <a:solidFill>
            <a:srgbClr val="20405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52;p7"/>
          <p:cNvSpPr txBox="1"/>
          <p:nvPr>
            <p:ph idx="12" type="sldNum"/>
          </p:nvPr>
        </p:nvSpPr>
        <p:spPr>
          <a:xfrm>
            <a:off x="7548637" y="4663225"/>
            <a:ext cx="1472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  <p:cxnSp>
        <p:nvCxnSpPr>
          <p:cNvPr id="53" name="Google Shape;53;p7"/>
          <p:cNvCxnSpPr/>
          <p:nvPr/>
        </p:nvCxnSpPr>
        <p:spPr>
          <a:xfrm flipH="1" rot="10800000">
            <a:off x="-78100" y="-104125"/>
            <a:ext cx="1020300" cy="1020300"/>
          </a:xfrm>
          <a:prstGeom prst="straightConnector1">
            <a:avLst/>
          </a:prstGeom>
          <a:noFill/>
          <a:ln cap="flat" cmpd="sng" w="19050">
            <a:solidFill>
              <a:srgbClr val="42D9C8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54" name="Google Shape;54;p7"/>
          <p:cNvCxnSpPr/>
          <p:nvPr/>
        </p:nvCxnSpPr>
        <p:spPr>
          <a:xfrm flipH="1" rot="10800000">
            <a:off x="8206025" y="4223450"/>
            <a:ext cx="1020300" cy="1020300"/>
          </a:xfrm>
          <a:prstGeom prst="straightConnector1">
            <a:avLst/>
          </a:prstGeom>
          <a:noFill/>
          <a:ln cap="flat" cmpd="sng" w="19050">
            <a:solidFill>
              <a:srgbClr val="42D9C8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55" name="Google Shape;55;p7"/>
          <p:cNvCxnSpPr/>
          <p:nvPr/>
        </p:nvCxnSpPr>
        <p:spPr>
          <a:xfrm flipH="1" rot="-5400000">
            <a:off x="-78100" y="4223450"/>
            <a:ext cx="1020300" cy="1020300"/>
          </a:xfrm>
          <a:prstGeom prst="straightConnector1">
            <a:avLst/>
          </a:prstGeom>
          <a:noFill/>
          <a:ln cap="flat" cmpd="sng" w="19050">
            <a:solidFill>
              <a:srgbClr val="42D9C8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56" name="Google Shape;56;p7"/>
          <p:cNvCxnSpPr/>
          <p:nvPr/>
        </p:nvCxnSpPr>
        <p:spPr>
          <a:xfrm flipH="1" rot="-5400000">
            <a:off x="8268525" y="-20825"/>
            <a:ext cx="1020300" cy="1020300"/>
          </a:xfrm>
          <a:prstGeom prst="straightConnector1">
            <a:avLst/>
          </a:prstGeom>
          <a:noFill/>
          <a:ln cap="flat" cmpd="sng" w="19050">
            <a:solidFill>
              <a:srgbClr val="42D9C8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57" name="Google Shape;57;p7"/>
          <p:cNvSpPr txBox="1"/>
          <p:nvPr/>
        </p:nvSpPr>
        <p:spPr>
          <a:xfrm>
            <a:off x="3421513" y="4837000"/>
            <a:ext cx="230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bg" sz="1400" u="none" cap="none" strike="noStrike">
                <a:solidFill>
                  <a:srgbClr val="42D9C8"/>
                </a:solidFill>
                <a:latin typeface="Montserrat"/>
                <a:ea typeface="Montserrat"/>
                <a:cs typeface="Montserrat"/>
                <a:sym typeface="Montserrat"/>
              </a:rPr>
              <a:t>HackTUES 9</a:t>
            </a:r>
            <a:endParaRPr b="0" i="0" sz="1400" u="none" cap="none" strike="noStrike">
              <a:solidFill>
                <a:srgbClr val="42D9C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8725" y="-23425"/>
            <a:ext cx="4613648" cy="5190349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61;p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2" name="Google Shape;62;p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3" name="Google Shape;63;p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4056"/>
              </a:buClr>
              <a:buSzPts val="1800"/>
              <a:buChar char="●"/>
              <a:defRPr>
                <a:solidFill>
                  <a:srgbClr val="204056"/>
                </a:solidFill>
              </a:defRPr>
            </a:lvl1pPr>
            <a:lvl2pPr indent="-3302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01823"/>
              </a:buClr>
              <a:buSzPts val="1600"/>
              <a:buChar char="○"/>
              <a:defRPr sz="1600">
                <a:solidFill>
                  <a:srgbClr val="A01823"/>
                </a:solidFill>
              </a:defRPr>
            </a:lvl2pPr>
            <a:lvl3pPr indent="-3302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6071F"/>
              </a:buClr>
              <a:buSzPts val="1600"/>
              <a:buChar char="■"/>
              <a:defRPr sz="1600">
                <a:solidFill>
                  <a:srgbClr val="56071F"/>
                </a:solidFill>
              </a:defRPr>
            </a:lvl3pPr>
            <a:lvl4pPr indent="-3302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9838E"/>
              </a:buClr>
              <a:buSzPts val="1600"/>
              <a:buChar char="●"/>
              <a:defRPr sz="1600">
                <a:solidFill>
                  <a:srgbClr val="29838E"/>
                </a:solidFill>
              </a:defRPr>
            </a:lvl4pPr>
            <a:lvl5pPr indent="-3302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○"/>
              <a:defRPr sz="1600">
                <a:solidFill>
                  <a:srgbClr val="42D9C8"/>
                </a:solidFill>
              </a:defRPr>
            </a:lvl5pPr>
            <a:lvl6pPr indent="-3302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■"/>
              <a:defRPr sz="1600">
                <a:solidFill>
                  <a:srgbClr val="42D9C8"/>
                </a:solidFill>
              </a:defRPr>
            </a:lvl6pPr>
            <a:lvl7pPr indent="-3302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●"/>
              <a:defRPr sz="1600">
                <a:solidFill>
                  <a:srgbClr val="42D9C8"/>
                </a:solidFill>
              </a:defRPr>
            </a:lvl7pPr>
            <a:lvl8pPr indent="-3302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○"/>
              <a:defRPr sz="1600">
                <a:solidFill>
                  <a:srgbClr val="42D9C8"/>
                </a:solidFill>
              </a:defRPr>
            </a:lvl8pPr>
            <a:lvl9pPr indent="-3302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■"/>
              <a:defRPr sz="1600">
                <a:solidFill>
                  <a:srgbClr val="42D9C8"/>
                </a:solidFill>
              </a:defRPr>
            </a:lvl9pPr>
          </a:lstStyle>
          <a:p/>
        </p:txBody>
      </p:sp>
      <p:sp>
        <p:nvSpPr>
          <p:cNvPr id="64" name="Google Shape;64;p8"/>
          <p:cNvSpPr txBox="1"/>
          <p:nvPr>
            <p:ph idx="12" type="sldNum"/>
          </p:nvPr>
        </p:nvSpPr>
        <p:spPr>
          <a:xfrm>
            <a:off x="7548637" y="4663225"/>
            <a:ext cx="1472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  <p:sp>
        <p:nvSpPr>
          <p:cNvPr id="65" name="Google Shape;65;p8"/>
          <p:cNvSpPr txBox="1"/>
          <p:nvPr/>
        </p:nvSpPr>
        <p:spPr>
          <a:xfrm>
            <a:off x="0" y="4743300"/>
            <a:ext cx="230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bg" sz="1400" u="none" cap="none" strike="noStrike">
                <a:solidFill>
                  <a:srgbClr val="42D9C8"/>
                </a:solidFill>
                <a:latin typeface="Montserrat"/>
                <a:ea typeface="Montserrat"/>
                <a:cs typeface="Montserrat"/>
                <a:sym typeface="Montserrat"/>
              </a:rPr>
              <a:t>HackTUES 9</a:t>
            </a:r>
            <a:endParaRPr b="0" i="0" sz="1400" u="none" cap="none" strike="noStrike">
              <a:solidFill>
                <a:srgbClr val="42D9C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46262" y="-26025"/>
            <a:ext cx="9236526" cy="519555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9"/>
          <p:cNvSpPr txBox="1"/>
          <p:nvPr>
            <p:ph type="title"/>
          </p:nvPr>
        </p:nvSpPr>
        <p:spPr>
          <a:xfrm>
            <a:off x="2166450" y="1918800"/>
            <a:ext cx="4811100" cy="130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7548637" y="4663225"/>
            <a:ext cx="1472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  <p:sp>
        <p:nvSpPr>
          <p:cNvPr id="70" name="Google Shape;70;p9"/>
          <p:cNvSpPr txBox="1"/>
          <p:nvPr/>
        </p:nvSpPr>
        <p:spPr>
          <a:xfrm>
            <a:off x="3421513" y="4837000"/>
            <a:ext cx="230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bg" sz="1400" u="none" cap="none" strike="noStrike">
                <a:solidFill>
                  <a:srgbClr val="42D9C8"/>
                </a:solidFill>
                <a:latin typeface="Montserrat"/>
                <a:ea typeface="Montserrat"/>
                <a:cs typeface="Montserrat"/>
                <a:sym typeface="Montserrat"/>
              </a:rPr>
              <a:t>HackTUES 9</a:t>
            </a:r>
            <a:endParaRPr b="0" i="0" sz="1400" u="none" cap="none" strike="noStrike">
              <a:solidFill>
                <a:srgbClr val="42D9C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 rot="10800000">
            <a:off x="-46262" y="-26025"/>
            <a:ext cx="9236526" cy="519555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0"/>
          <p:cNvSpPr txBox="1"/>
          <p:nvPr>
            <p:ph idx="1" type="body"/>
          </p:nvPr>
        </p:nvSpPr>
        <p:spPr>
          <a:xfrm>
            <a:off x="301275" y="405812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74" name="Google Shape;74;p10"/>
          <p:cNvSpPr txBox="1"/>
          <p:nvPr>
            <p:ph idx="12" type="sldNum"/>
          </p:nvPr>
        </p:nvSpPr>
        <p:spPr>
          <a:xfrm>
            <a:off x="7548637" y="4663225"/>
            <a:ext cx="1472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  <p:sp>
        <p:nvSpPr>
          <p:cNvPr id="75" name="Google Shape;75;p10"/>
          <p:cNvSpPr txBox="1"/>
          <p:nvPr/>
        </p:nvSpPr>
        <p:spPr>
          <a:xfrm>
            <a:off x="0" y="4743300"/>
            <a:ext cx="230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bg" sz="1400" u="none" cap="none" strike="noStrike">
                <a:solidFill>
                  <a:srgbClr val="42D9C8"/>
                </a:solidFill>
                <a:latin typeface="Montserrat"/>
                <a:ea typeface="Montserrat"/>
                <a:cs typeface="Montserrat"/>
                <a:sym typeface="Montserrat"/>
              </a:rPr>
              <a:t>HackTUES 9</a:t>
            </a:r>
            <a:endParaRPr b="0" i="0" sz="1400" u="none" cap="none" strike="noStrike">
              <a:solidFill>
                <a:srgbClr val="42D9C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Medium"/>
              <a:buNone/>
              <a:defRPr b="0" i="0" sz="28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800"/>
              <a:buFont typeface="Montserrat"/>
              <a:buChar char="●"/>
              <a:defRPr b="0" i="0" sz="1800" u="none" cap="none" strike="noStrike">
                <a:solidFill>
                  <a:srgbClr val="42D9C8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302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ontserrat"/>
              <a:buChar char="○"/>
              <a:defRPr b="0" i="0" sz="16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302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ontserrat"/>
              <a:buChar char="■"/>
              <a:defRPr b="0" i="0" sz="16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302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ontserrat"/>
              <a:buChar char="●"/>
              <a:defRPr b="0" i="0" sz="16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302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ontserrat"/>
              <a:buChar char="○"/>
              <a:defRPr b="0" i="0" sz="16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302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ontserrat"/>
              <a:buChar char="■"/>
              <a:defRPr b="0" i="0" sz="16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302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ontserrat"/>
              <a:buChar char="●"/>
              <a:defRPr b="0" i="0" sz="16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302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ontserrat"/>
              <a:buChar char="○"/>
              <a:defRPr b="0" i="0" sz="16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302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ontserrat"/>
              <a:buChar char="■"/>
              <a:defRPr b="0" i="0" sz="16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7548637" y="4663225"/>
            <a:ext cx="1472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bg"/>
              <a:t>Password Manager</a:t>
            </a:r>
            <a:endParaRPr/>
          </a:p>
        </p:txBody>
      </p:sp>
      <p:sp>
        <p:nvSpPr>
          <p:cNvPr id="91" name="Google Shape;91;p13"/>
          <p:cNvSpPr txBox="1"/>
          <p:nvPr>
            <p:ph idx="1" type="subTitle"/>
          </p:nvPr>
        </p:nvSpPr>
        <p:spPr>
          <a:xfrm>
            <a:off x="311700" y="275247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bg"/>
              <a:t>Heisenberg</a:t>
            </a:r>
            <a:endParaRPr/>
          </a:p>
        </p:txBody>
      </p:sp>
      <p:pic>
        <p:nvPicPr>
          <p:cNvPr id="92" name="Google Shape;92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-5400000">
            <a:off x="7238301" y="-42873"/>
            <a:ext cx="1979724" cy="1948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40825" y="2714377"/>
            <a:ext cx="1640926" cy="242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2"/>
          <p:cNvSpPr txBox="1"/>
          <p:nvPr>
            <p:ph type="title"/>
          </p:nvPr>
        </p:nvSpPr>
        <p:spPr>
          <a:xfrm>
            <a:off x="1815000" y="1918800"/>
            <a:ext cx="5514000" cy="130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bg"/>
              <a:t>Благодарим Ви за вниманието!</a:t>
            </a:r>
            <a:endParaRPr/>
          </a:p>
        </p:txBody>
      </p:sp>
      <p:pic>
        <p:nvPicPr>
          <p:cNvPr id="162" name="Google Shape;162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7547975" y="2720533"/>
            <a:ext cx="1640925" cy="24229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flipH="1" rot="4690972">
            <a:off x="20217" y="-175748"/>
            <a:ext cx="1837641" cy="18105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4"/>
          <p:cNvSpPr txBox="1"/>
          <p:nvPr>
            <p:ph type="title"/>
          </p:nvPr>
        </p:nvSpPr>
        <p:spPr>
          <a:xfrm>
            <a:off x="311700" y="555600"/>
            <a:ext cx="8340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bg"/>
              <a:t>Проблемът и настоящото решение</a:t>
            </a:r>
            <a:endParaRPr/>
          </a:p>
        </p:txBody>
      </p:sp>
      <p:sp>
        <p:nvSpPr>
          <p:cNvPr id="99" name="Google Shape;99;p14"/>
          <p:cNvSpPr txBox="1"/>
          <p:nvPr>
            <p:ph idx="1" type="body"/>
          </p:nvPr>
        </p:nvSpPr>
        <p:spPr>
          <a:xfrm>
            <a:off x="403575" y="1311300"/>
            <a:ext cx="8538600" cy="33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bg"/>
              <a:t>Слабите пароли са често срещани проблеми. Те водят до: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bg"/>
              <a:t>Изгубване на акаунтите 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bg"/>
              <a:t>Загуба на важна информация като кредитни и дебитни карти и др.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bg" sz="2820"/>
              <a:t>Цел на проекта</a:t>
            </a:r>
            <a:endParaRPr sz="2820"/>
          </a:p>
        </p:txBody>
      </p:sp>
      <p:sp>
        <p:nvSpPr>
          <p:cNvPr id="105" name="Google Shape;105;p15"/>
          <p:cNvSpPr txBox="1"/>
          <p:nvPr>
            <p:ph idx="1" type="body"/>
          </p:nvPr>
        </p:nvSpPr>
        <p:spPr>
          <a:xfrm>
            <a:off x="413750" y="1181000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bg"/>
              <a:t>Идеята на нашия проект е да: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bg"/>
              <a:t>Да се определи дали дадената парола е силна или не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bg"/>
              <a:t>Ако паролата е слаба, потребителят може да си генерира нова силна парола.</a:t>
            </a:r>
            <a:endParaRPr/>
          </a:p>
        </p:txBody>
      </p:sp>
      <p:pic>
        <p:nvPicPr>
          <p:cNvPr id="106" name="Google Shape;106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5899401" y="2711950"/>
            <a:ext cx="2932899" cy="2150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bg" sz="2820"/>
              <a:t>Н</a:t>
            </a:r>
            <a:r>
              <a:rPr lang="bg" sz="2820"/>
              <a:t>ашето решение</a:t>
            </a:r>
            <a:endParaRPr sz="282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820"/>
          </a:p>
        </p:txBody>
      </p:sp>
      <p:sp>
        <p:nvSpPr>
          <p:cNvPr id="112" name="Google Shape;112;p16"/>
          <p:cNvSpPr txBox="1"/>
          <p:nvPr>
            <p:ph idx="1" type="body"/>
          </p:nvPr>
        </p:nvSpPr>
        <p:spPr>
          <a:xfrm>
            <a:off x="311700" y="1389600"/>
            <a:ext cx="85386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bg"/>
              <a:t>Вече няма да се тревожите за вашите проблеми със слаби пароли. Ние ще ви генерираме нова, която е много силна. </a:t>
            </a:r>
            <a:endParaRPr/>
          </a:p>
        </p:txBody>
      </p:sp>
      <p:pic>
        <p:nvPicPr>
          <p:cNvPr id="113" name="Google Shape;113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08950" y="2571750"/>
            <a:ext cx="3235050" cy="257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119" name="Google Shape;119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bg"/>
              <a:t>Използвали сме: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bg"/>
              <a:t> HTML,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bg"/>
              <a:t> CSS,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bg"/>
              <a:t> JavaScript и библиотеката React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bg"/>
              <a:t>Bootstrap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rPr lang="bg"/>
              <a:t>Git</a:t>
            </a:r>
            <a:endParaRPr/>
          </a:p>
        </p:txBody>
      </p:sp>
      <p:sp>
        <p:nvSpPr>
          <p:cNvPr id="120" name="Google Shape;120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bg" sz="2820"/>
              <a:t>Технологии</a:t>
            </a:r>
            <a:endParaRPr sz="282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8"/>
          <p:cNvSpPr txBox="1"/>
          <p:nvPr>
            <p:ph type="title"/>
          </p:nvPr>
        </p:nvSpPr>
        <p:spPr>
          <a:xfrm>
            <a:off x="311700" y="555600"/>
            <a:ext cx="84342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bg"/>
              <a:t>Как работи?</a:t>
            </a:r>
            <a:endParaRPr/>
          </a:p>
        </p:txBody>
      </p:sp>
      <p:sp>
        <p:nvSpPr>
          <p:cNvPr id="126" name="Google Shape;126;p18"/>
          <p:cNvSpPr txBox="1"/>
          <p:nvPr>
            <p:ph idx="1" type="body"/>
          </p:nvPr>
        </p:nvSpPr>
        <p:spPr>
          <a:xfrm>
            <a:off x="311700" y="1129050"/>
            <a:ext cx="8538600" cy="34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bg"/>
              <a:t>Използвайки нашия алгоритъм, която проверява колко е дълга, има ли символи или числа, програмата изчислява сложността на паролата.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rPr lang="bg"/>
              <a:t>Генерирането на пароли работи, като сме добавили всички главни и малки букви и в зависимост дали потребителят иска да използва числа или символи, те се добавят към останалите символи.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bg"/>
              <a:t>Процесът на работа</a:t>
            </a:r>
            <a:endParaRPr/>
          </a:p>
        </p:txBody>
      </p:sp>
      <p:sp>
        <p:nvSpPr>
          <p:cNvPr id="132" name="Google Shape;132;p19"/>
          <p:cNvSpPr txBox="1"/>
          <p:nvPr>
            <p:ph idx="1" type="body"/>
          </p:nvPr>
        </p:nvSpPr>
        <p:spPr>
          <a:xfrm>
            <a:off x="311700" y="1017725"/>
            <a:ext cx="8520600" cy="19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bg"/>
              <a:t>08.03- избиране темата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bg"/>
              <a:t>09.03- започване на password generator и  password rater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bg"/>
              <a:t>10.03- design и страница, довършване на password generator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cxnSp>
        <p:nvCxnSpPr>
          <p:cNvPr id="133" name="Google Shape;133;p19"/>
          <p:cNvCxnSpPr/>
          <p:nvPr/>
        </p:nvCxnSpPr>
        <p:spPr>
          <a:xfrm>
            <a:off x="773625" y="2767677"/>
            <a:ext cx="3300" cy="7002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oval"/>
            <a:tailEnd len="sm" w="sm" type="none"/>
          </a:ln>
        </p:spPr>
      </p:cxnSp>
      <p:sp>
        <p:nvSpPr>
          <p:cNvPr id="134" name="Google Shape;134;p19"/>
          <p:cNvSpPr txBox="1"/>
          <p:nvPr/>
        </p:nvSpPr>
        <p:spPr>
          <a:xfrm>
            <a:off x="641025" y="2767677"/>
            <a:ext cx="1035000" cy="30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bg" sz="16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08.03</a:t>
            </a:r>
            <a:endParaRPr b="0" i="0" sz="1600" u="none" cap="none" strike="noStrike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135" name="Google Shape;135;p19"/>
          <p:cNvCxnSpPr/>
          <p:nvPr/>
        </p:nvCxnSpPr>
        <p:spPr>
          <a:xfrm flipH="1">
            <a:off x="6135675" y="2767677"/>
            <a:ext cx="21900" cy="7002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oval"/>
            <a:tailEnd len="sm" w="sm" type="none"/>
          </a:ln>
        </p:spPr>
      </p:cxnSp>
      <p:sp>
        <p:nvSpPr>
          <p:cNvPr id="136" name="Google Shape;136;p19"/>
          <p:cNvSpPr/>
          <p:nvPr/>
        </p:nvSpPr>
        <p:spPr>
          <a:xfrm>
            <a:off x="311700" y="3458750"/>
            <a:ext cx="1915200" cy="384900"/>
          </a:xfrm>
          <a:prstGeom prst="chevron">
            <a:avLst>
              <a:gd fmla="val 50000" name="adj"/>
            </a:avLst>
          </a:prstGeom>
          <a:solidFill>
            <a:srgbClr val="29838E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19"/>
          <p:cNvSpPr/>
          <p:nvPr/>
        </p:nvSpPr>
        <p:spPr>
          <a:xfrm>
            <a:off x="2174500" y="3458750"/>
            <a:ext cx="2760000" cy="384900"/>
          </a:xfrm>
          <a:prstGeom prst="chevron">
            <a:avLst>
              <a:gd fmla="val 50000" name="adj"/>
            </a:avLst>
          </a:prstGeom>
          <a:solidFill>
            <a:srgbClr val="A01823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19"/>
          <p:cNvSpPr/>
          <p:nvPr/>
        </p:nvSpPr>
        <p:spPr>
          <a:xfrm>
            <a:off x="4851750" y="3458750"/>
            <a:ext cx="2664900" cy="384900"/>
          </a:xfrm>
          <a:prstGeom prst="chevron">
            <a:avLst>
              <a:gd fmla="val 50000" name="adj"/>
            </a:avLst>
          </a:prstGeom>
          <a:solidFill>
            <a:srgbClr val="29838E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19"/>
          <p:cNvSpPr/>
          <p:nvPr/>
        </p:nvSpPr>
        <p:spPr>
          <a:xfrm>
            <a:off x="7453900" y="3458750"/>
            <a:ext cx="1208100" cy="384900"/>
          </a:xfrm>
          <a:prstGeom prst="chevron">
            <a:avLst>
              <a:gd fmla="val 50000" name="adj"/>
            </a:avLst>
          </a:prstGeom>
          <a:solidFill>
            <a:srgbClr val="A01823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0" name="Google Shape;140;p19"/>
          <p:cNvCxnSpPr/>
          <p:nvPr/>
        </p:nvCxnSpPr>
        <p:spPr>
          <a:xfrm flipH="1">
            <a:off x="2916875" y="3843650"/>
            <a:ext cx="4800" cy="8211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oval"/>
          </a:ln>
        </p:spPr>
      </p:cxnSp>
      <p:sp>
        <p:nvSpPr>
          <p:cNvPr id="141" name="Google Shape;141;p19"/>
          <p:cNvSpPr txBox="1"/>
          <p:nvPr/>
        </p:nvSpPr>
        <p:spPr>
          <a:xfrm>
            <a:off x="2893600" y="4233650"/>
            <a:ext cx="1103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bg" sz="16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09.03</a:t>
            </a:r>
            <a:endParaRPr b="0" i="0" sz="1600" u="none" cap="none" strike="noStrike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42" name="Google Shape;142;p19"/>
          <p:cNvSpPr txBox="1"/>
          <p:nvPr/>
        </p:nvSpPr>
        <p:spPr>
          <a:xfrm>
            <a:off x="7146325" y="4298875"/>
            <a:ext cx="1035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bg" sz="16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11.03</a:t>
            </a:r>
            <a:endParaRPr b="0" i="0" sz="1600" u="none" cap="none" strike="noStrike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43" name="Google Shape;143;p19"/>
          <p:cNvSpPr txBox="1"/>
          <p:nvPr/>
        </p:nvSpPr>
        <p:spPr>
          <a:xfrm>
            <a:off x="5054325" y="2749150"/>
            <a:ext cx="1035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bg" sz="16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10.03</a:t>
            </a:r>
            <a:endParaRPr b="0" i="0" sz="1600" u="none" cap="none" strike="noStrike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144" name="Google Shape;144;p19"/>
          <p:cNvCxnSpPr/>
          <p:nvPr/>
        </p:nvCxnSpPr>
        <p:spPr>
          <a:xfrm flipH="1">
            <a:off x="8181325" y="3843650"/>
            <a:ext cx="4800" cy="8211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oval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0"/>
          <p:cNvSpPr txBox="1"/>
          <p:nvPr>
            <p:ph type="title"/>
          </p:nvPr>
        </p:nvSpPr>
        <p:spPr>
          <a:xfrm>
            <a:off x="444450" y="181500"/>
            <a:ext cx="82551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31730"/>
              <a:buNone/>
            </a:pPr>
            <a:r>
              <a:rPr lang="bg" sz="3120"/>
              <a:t>Live demo</a:t>
            </a:r>
            <a:endParaRPr sz="312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bg"/>
              <a:t>Разкажете за Вашето преживяване</a:t>
            </a:r>
            <a:endParaRPr/>
          </a:p>
        </p:txBody>
      </p:sp>
      <p:sp>
        <p:nvSpPr>
          <p:cNvPr id="155" name="Google Shape;155;p2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-3365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bg"/>
              <a:t>Какво научихте от хакатона?</a:t>
            </a:r>
            <a:endParaRPr/>
          </a:p>
          <a:p>
            <a:pPr indent="-3365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bg"/>
              <a:t>Кой е вашият екип?</a:t>
            </a:r>
            <a:endParaRPr/>
          </a:p>
          <a:p>
            <a:pPr indent="-3365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bg"/>
              <a:t>Кой е вашият ментор?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7647"/>
              <a:buNone/>
            </a:pPr>
            <a:r>
              <a:t/>
            </a:r>
            <a:endParaRPr/>
          </a:p>
        </p:txBody>
      </p:sp>
      <p:sp>
        <p:nvSpPr>
          <p:cNvPr id="156" name="Google Shape;156;p2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bg"/>
              <a:t>Преживяването беше много забавно. Всички ние много се смяхме и се забавлявахме докато пишем код. Научихме много и се радваме, че бяхме част от HackTues 9.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